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BBBE7-096A-49AC-9D0B-0E3C5C62C9D8}" type="datetimeFigureOut">
              <a:rPr lang="ru-RU" smtClean="0"/>
              <a:t>08.09.2019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68848-7734-40E7-BC4D-597CBDFE6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2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7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9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4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9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7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8848-7734-40E7-BC4D-597CBDFE66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3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0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3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6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6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8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1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8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6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2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7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D5A4-DA91-4583-91EA-F81CF24D5DC3}" type="datetimeFigureOut">
              <a:rPr lang="ru-RU" smtClean="0"/>
              <a:t>07.09.2019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80A5-97BC-4A65-9718-56A5C2188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3" y="3858656"/>
            <a:ext cx="99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83391" y="742169"/>
            <a:ext cx="9703558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детей старшей группы </a:t>
            </a:r>
          </a:p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«Загадки о признаках осени» </a:t>
            </a: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Хайриева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457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0053" y="8326230"/>
            <a:ext cx="9990161" cy="3693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285397" y="384413"/>
            <a:ext cx="706840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dirty="0"/>
              <a:t> 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собираем осенью в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лесу? Грибы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8" descr="http://steshka.ru/wp-content/uploads/2015/09/griby_plakat_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51" y="1507546"/>
            <a:ext cx="8299809" cy="498749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6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0053" y="8326230"/>
            <a:ext cx="9990161" cy="3693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285397" y="630634"/>
            <a:ext cx="706840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dirty="0"/>
              <a:t> 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об осени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0" descr="http://dou190.krsnet.ru/dou190/images/stories/Attestaziya/Masleeva/9/image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8" y="1825625"/>
            <a:ext cx="8707272" cy="444124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7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085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3" y="3858656"/>
            <a:ext cx="99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94275" y="1825625"/>
            <a:ext cx="6838191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 пахнет в воздухе дождем, Все холоднее с каждым днем. Деревья свой наряд меняют, Листочки потихонечку теряют. Понятно всем, как дважды два- Пришла … Время года</a:t>
            </a:r>
            <a:endParaRPr lang="ru-RU" sz="3200" dirty="0"/>
          </a:p>
        </p:txBody>
      </p:sp>
      <p:pic>
        <p:nvPicPr>
          <p:cNvPr id="8" name="Picture 2" descr="https://winx-fan.ru/wp-content/uploads/oformlenie-osen-kartinki_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4" y="1526985"/>
            <a:ext cx="3577750" cy="520562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1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3" y="3858656"/>
            <a:ext cx="99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70657" y="882051"/>
            <a:ext cx="5483143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Вслед за августом приходит, С листопадом хороводит И богат он урожаем, Мы его, конечно, знаем! Первый месяц осени</a:t>
            </a:r>
          </a:p>
        </p:txBody>
      </p:sp>
      <p:pic>
        <p:nvPicPr>
          <p:cNvPr id="9" name="Picture 4" descr="https://drasler.ru/wp-content/uploads/2018/09/0_67f7f_97a4ca4f_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37" y="610946"/>
            <a:ext cx="3493443" cy="506050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0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3" y="3858656"/>
            <a:ext cx="99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5343" y="475801"/>
            <a:ext cx="10398457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мрачней лицо природы: Почернели огороды, Оголяются леса, Молкнут птичьи голоса, Мишка в спячку завалился. Что за месяц к нам явился? Второй месяц осени</a:t>
            </a:r>
          </a:p>
        </p:txBody>
      </p:sp>
      <p:pic>
        <p:nvPicPr>
          <p:cNvPr id="10" name="Picture 6" descr="https://photobest1.com/wp-content/uploads/2016/10/Autumn-Forest-wallpaper-hd-Background-for-desktop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63" y="2552346"/>
            <a:ext cx="6701840" cy="418865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3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3" y="3858656"/>
            <a:ext cx="99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5343" y="45859"/>
            <a:ext cx="10398457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месяц осени Поле чёрно-белым стало: Падает то дождь, то снег. А ещё похолодало — Льдом сковало воды рек. Мёрзнет в поле озимь ржи. Что за месяц, подскажи?</a:t>
            </a:r>
          </a:p>
        </p:txBody>
      </p:sp>
      <p:pic>
        <p:nvPicPr>
          <p:cNvPr id="8" name="Picture 8" descr="https://xn--80aavk2aha7f.xn--d1acj3b/wp-content/uploads/2013/04/22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84" y="2290174"/>
            <a:ext cx="6786077" cy="45127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2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3" y="3858656"/>
            <a:ext cx="99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285397" y="630634"/>
            <a:ext cx="706840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dirty="0"/>
              <a:t> 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короче Ночь длиннее</a:t>
            </a:r>
          </a:p>
        </p:txBody>
      </p:sp>
      <p:pic>
        <p:nvPicPr>
          <p:cNvPr id="9" name="Picture 10" descr="https://st2.depositphotos.com/1727863/6056/v/950/depositphotos_60564697-stock-illustration-day-and-n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02" y="1375752"/>
            <a:ext cx="6496334" cy="518069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5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3" y="3858656"/>
            <a:ext cx="999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285397" y="-108030"/>
            <a:ext cx="7068404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dirty="0"/>
              <a:t> 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весною мы сажали, Потом летом поливали. Все, что осенью на грядках Поспевает: вкусно, сладко! Не зевай и собирай Наш осенний …</a:t>
            </a:r>
          </a:p>
        </p:txBody>
      </p:sp>
      <p:pic>
        <p:nvPicPr>
          <p:cNvPr id="11" name="Picture 12" descr="https://im0-tub-ru.yandex.net/i?id=fceedb8e623f3914482a651105c9321c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13" y="2044480"/>
            <a:ext cx="5576592" cy="41824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5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0053" y="8326230"/>
            <a:ext cx="9990161" cy="3693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285397" y="384413"/>
            <a:ext cx="706840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dirty="0"/>
              <a:t> 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собираем осенью в огороде? Овощи</a:t>
            </a:r>
          </a:p>
        </p:txBody>
      </p:sp>
      <p:pic>
        <p:nvPicPr>
          <p:cNvPr id="9218" name="Picture 2" descr="https://i.pinimg.com/736x/6c/9d/d2/6c9dd2e969c364750f56a238b38a7da2--cai-fru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85" y="2129186"/>
            <a:ext cx="7010400" cy="487680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9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858656"/>
            <a:ext cx="13020914" cy="137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viaoboi.ru/wp-content/uploads/2018/05/11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" y="-283142"/>
            <a:ext cx="12077369" cy="78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0053" y="8326230"/>
            <a:ext cx="9990161" cy="36933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285397" y="384413"/>
            <a:ext cx="706840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txBody>
          <a:bodyPr wrap="square" rtlCol="0">
            <a:spAutoFit/>
          </a:bodyPr>
          <a:lstStyle/>
          <a:p>
            <a:r>
              <a:rPr lang="ru-RU" sz="3200" dirty="0"/>
              <a:t> 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собираем осенью в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саду? Фрукты, ягоды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6" descr="https://i008.radikal.ru/1503/ad/aea1891e7c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5" y="1720593"/>
            <a:ext cx="5799731" cy="403806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09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156</Words>
  <Application>Microsoft Office PowerPoint</Application>
  <PresentationFormat>Широкоэкранный</PresentationFormat>
  <Paragraphs>34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Уж пахнет в воздухе дождем, Все холоднее с каждым днем. Деревья свой наряд меняют, Листочки потихонечку теряют. Понятно всем, как дважды два- Пришла … Время года</dc:title>
  <dc:creator>DNSuser</dc:creator>
  <cp:lastModifiedBy>DNSuser</cp:lastModifiedBy>
  <cp:revision>9</cp:revision>
  <dcterms:created xsi:type="dcterms:W3CDTF">2019-09-07T15:20:04Z</dcterms:created>
  <dcterms:modified xsi:type="dcterms:W3CDTF">2019-09-08T08:26:28Z</dcterms:modified>
</cp:coreProperties>
</file>